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62" r:id="rId4"/>
    <p:sldId id="261" r:id="rId5"/>
    <p:sldId id="265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29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BF4E0-F449-472E-90B4-2A637B0D92C5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344F2-F9DE-413E-A0EC-9A7326042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344F2-F9DE-413E-A0EC-9A732604280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DF671-B115-4834-AA63-207073899E06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ED1D0-A93D-4C47-9D3C-2781A3380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428860" y="1857364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Добрым быть совсем не просто,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зависит доброта от роста.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зависит доброта от цвета,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Доброта не пряник, не конфета.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доброта, как солнце, светит,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Радуются взрослые и дети.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28" y="428604"/>
            <a:ext cx="5786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Фотоотчет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«Наши добрые дела»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«Капельки»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1500174"/>
            <a:ext cx="440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Составитель:  воспитатель  М. В. </a:t>
            </a:r>
            <a:r>
              <a:rPr lang="ru-RU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Фисюк</a:t>
            </a: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14348" y="4500570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3857628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28894" y="928670"/>
            <a:ext cx="62151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"Рефлексивный круг" - проводились беседы о доброте, дружбе, помощи, взаимопонимании Дети рассказывали, какие добрые поступки они совершают дома, в детском саду, на улице. </a:t>
            </a:r>
          </a:p>
        </p:txBody>
      </p:sp>
      <p:pic>
        <p:nvPicPr>
          <p:cNvPr id="11" name="Рисунок 10" descr="https://avatars.mds.yandex.net/get-zen_doc/965902/pub_5b6e8b81c13f4500aa778646_5b6e8ba381eea600a949711d/scale_1200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344014">
            <a:off x="611843" y="355854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348" y="3143248"/>
            <a:ext cx="3786214" cy="264320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571744"/>
            <a:ext cx="3857620" cy="371477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" name="Рисунок 13" descr="https://avatars.mds.yandex.net/get-zen_doc/965902/pub_5b6e8b81c13f4500aa778646_5b6e8ba381eea600a949711d/scale_1200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344014">
            <a:off x="612963" y="296997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428992" y="642918"/>
            <a:ext cx="3429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Воспитателям совместно с детьми сделать «Сундучок добрых поступков»: куда всю неделю вкладывать записки от родителей с рассказами : что доброго или какой добрый поступок совершил на этой неделе их ребёнок)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0430" y="3786190"/>
            <a:ext cx="2038350" cy="245370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https://avatars.mds.yandex.net/get-zen_doc/965902/pub_5b6e8b81c13f4500aa778646_5b6e8ba381eea600a949711d/scale_1200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72330" y="428604"/>
            <a:ext cx="2071670" cy="2214578"/>
          </a:xfrm>
          <a:prstGeom prst="ellipse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2" y="785794"/>
            <a:ext cx="2428892" cy="371477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15074" y="2928934"/>
            <a:ext cx="2928926" cy="371477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s://www.maam.ru/upload/blogs/detsad-1976960-156533366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000504"/>
            <a:ext cx="2714644" cy="2857496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Рисунок 5" descr="http://detsad57.ucoz.ru/js/nov/IMG_20191010_115910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29422" y="3786190"/>
            <a:ext cx="2214578" cy="276518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 descr="http://33chita.detkin-club.ru/editor/2020/images/%D0%A2%D0%BE%D0%BF%D1%82%D1%8B%D0%B6%D0%BA%D0%B8/2bb8bfc24b29d4c12943294c4ec88936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348" y="571480"/>
            <a:ext cx="1954825" cy="278608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https://avatars.mds.yandex.net/get-zen_doc/965902/pub_5b6e8b81c13f4500aa778646_5b6e8ba381eea600a949711d/scale_1200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72330" y="500042"/>
            <a:ext cx="2071670" cy="2214578"/>
          </a:xfrm>
          <a:prstGeom prst="ellipse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ww.detskysad91.ru/assets/images/resources/596/1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929058" y="2928934"/>
            <a:ext cx="2071702" cy="3071811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214678" y="642918"/>
            <a:ext cx="3643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Вместе с родителями ребята дома сделали «добрые ладошки» с пожеланиями добра, наклеили их на дерево доброты, которое называлось «Вырастим добро вместе!».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14612" y="642918"/>
            <a:ext cx="3929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Дайте детям радость труда. Эту радость ему несут успех, осознание своей умелости выполняемой работы, возможность доставлять радость другим».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В.А.Сухомлин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3286124"/>
            <a:ext cx="2714644" cy="325258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Рисунок 8" descr="https://avatars.mds.yandex.net/get-zen_doc/965902/pub_5b6e8b81c13f4500aa778646_5b6e8ba381eea600a949711d/scale_1200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205974">
            <a:off x="642910" y="214290"/>
            <a:ext cx="2071670" cy="2214578"/>
          </a:xfrm>
          <a:prstGeom prst="ellipse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6924" y="571480"/>
            <a:ext cx="2357076" cy="285752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72330" y="3786190"/>
            <a:ext cx="1857356" cy="307181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357554" y="2786058"/>
            <a:ext cx="3222916" cy="24171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s://avatars.mds.yandex.net/get-zen_doc/965902/pub_5b6e8b81c13f4500aa778646_5b6e8ba381eea600a949711d/scale_120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58082" y="357166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00100" y="642918"/>
            <a:ext cx="63579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нашем детском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саду ежегодно проходит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тематическая неделя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«Твори добро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течение всей недели ребята совершали добрые дела.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ребятами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были проведены тематические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беседы на темы: «Что такое доброта?», «Помощь другу», «Вежливые слова», играли в подвижные игры, которые вызвали желание у детей совершать добрые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поступки.</a:t>
            </a:r>
            <a:r>
              <a:rPr lang="ru-RU" sz="2000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занятиях по художественно-эстетическому развитию ребята делали аппликации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цветик-семицветик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который является символом доброжелательности, милосердия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3786190"/>
            <a:ext cx="8143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Воспитанники показали малышам сказку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«Теремок»,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подарили малышам игрушки, книжки, танцевали с ними и играли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4429132"/>
            <a:ext cx="77867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время прогулки, дети совместно с воспитателями, наводили порядок на своих участках (собирали сухие веточки и опавшие листья, приводили в порядок клумбы - убирали сухие цветы), а еще ребята повесили на участке кормушки и кормили птиц, с большим интересом наблюдая за ними.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192880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857232"/>
            <a:ext cx="321471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дежурные сегодня: Станем няне помогать. Аккуратно и красиво все столы сервировать. Что сначала нужно сделать? Будем руки чисто мыть. Потом фартуки наденем и салфетки раздадим. Мы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салфетницы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поставим, а на самый центр стола – хлеб душистый, свежий, вкусный. Хлеб всему ведь голова! Вокруг хлебниц хороводом блюдца с чашками стоят. Ручки чашек смотрят вправо и о чем-то говорят. Мы тарелки всем поставим Ну, а ложки… Не спеши, как класть, подумай, А потом уж разложи!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avatars.mds.yandex.net/get-zen_doc/965902/pub_5b6e8b81c13f4500aa778646_5b6e8ba381eea600a949711d/scale_120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58082" y="285728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00496" y="928670"/>
            <a:ext cx="3218718" cy="264320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43570" y="3929066"/>
            <a:ext cx="3286148" cy="26432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85786" y="2786058"/>
            <a:ext cx="25003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Приглашаем на субботник: дорог каждый нам работник! Инвентарь мы закупили, всех вокруг оповестили! Есть лопаты, грабли, краска - Сделаем из сада сказку! Если дружно все возьмемся, очень быстро приберемся!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avatars.mds.yandex.net/get-zen_doc/965902/pub_5b6e8b81c13f4500aa778646_5b6e8ba381eea600a949711d/scale_120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571480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28992" y="785794"/>
            <a:ext cx="2500330" cy="328614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57950" y="2786058"/>
            <a:ext cx="2786050" cy="357187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1285860"/>
            <a:ext cx="192882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сказала дочке: напои цветочки, им в жару водицы хочется напиться. Лейку доченька взяла, воду в лейку налила. Лей, водица, поливай! Пей, цветок, не засыхай!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avatars.mds.yandex.net/get-zen_doc/965902/pub_5b6e8b81c13f4500aa778646_5b6e8ba381eea600a949711d/scale_120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72330" y="500042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00108"/>
            <a:ext cx="3000396" cy="271464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00760" y="3937900"/>
            <a:ext cx="3143240" cy="29201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42910" y="3143248"/>
            <a:ext cx="250033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Посадили огород, посмотрите, что растет! Будем мы ухаживать, будем поливать, будем за расточками дружно наблюдать!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avatars.mds.yandex.net/get-zen_doc/965902/pub_5b6e8b81c13f4500aa778646_5b6e8ba381eea600a949711d/scale_120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428604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00892" y="2000240"/>
            <a:ext cx="2143108" cy="39986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642918"/>
            <a:ext cx="3286148" cy="250031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857620" y="3643314"/>
            <a:ext cx="2286016" cy="321468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48" y="3500438"/>
            <a:ext cx="2188190" cy="314324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https://avatars.mds.yandex.net/get-zen_doc/965902/pub_5b6e8b81c13f4500aa778646_5b6e8ba381eea600a949711d/scale_1200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472" y="500042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357554" y="428604"/>
            <a:ext cx="30718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Заготовили совместно с родителями кормушки и корм для птиц и разместили на территории участка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571480"/>
            <a:ext cx="2574680" cy="192900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285992"/>
            <a:ext cx="2714644" cy="307183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14616" y="2857500"/>
            <a:ext cx="2229384" cy="40005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s://avatars.mds.yandex.net/get-zen_doc/965902/pub_5b6e8b81c13f4500aa778646_5b6e8ba381eea600a949711d/scale_120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9927207">
            <a:off x="571472" y="500042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28926" y="642918"/>
            <a:ext cx="5357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Воспитанники подготовили и показали сказку для детей младших групп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0694" y="1714488"/>
            <a:ext cx="3643306" cy="350046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143248"/>
            <a:ext cx="4500594" cy="328612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5786" y="2214554"/>
            <a:ext cx="3758050" cy="430655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2066" y="2928934"/>
            <a:ext cx="3603380" cy="29718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Рисунок 8" descr="https://avatars.mds.yandex.net/get-zen_doc/965902/pub_5b6e8b81c13f4500aa778646_5b6e8ba381eea600a949711d/scale_1200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15032">
            <a:off x="7255576" y="355853"/>
            <a:ext cx="2071670" cy="2214578"/>
          </a:xfrm>
          <a:prstGeom prst="flowChartConnector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85918" y="714356"/>
            <a:ext cx="5072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Частичку добра подарили дети ребятам, младшей группы  показав театрализованное представление, в ходе которого велся активный диалог с детьми.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508</Words>
  <Application>Microsoft Office PowerPoint</Application>
  <PresentationFormat>Экран (4:3)</PresentationFormat>
  <Paragraphs>22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</dc:creator>
  <cp:lastModifiedBy>7</cp:lastModifiedBy>
  <cp:revision>35</cp:revision>
  <dcterms:created xsi:type="dcterms:W3CDTF">2022-07-02T12:37:17Z</dcterms:created>
  <dcterms:modified xsi:type="dcterms:W3CDTF">2022-07-04T13:34:23Z</dcterms:modified>
</cp:coreProperties>
</file>